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3C56F-0955-42FB-9D76-FA5E3A5A1B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9177E-FBF8-42A5-99D4-E46FFA2B5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28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9177E-FBF8-42A5-99D4-E46FFA2B55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6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57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70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7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66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03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75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13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44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91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44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9761-1597-40E0-AB58-D55093C1A41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8AD19-3937-4539-A58A-496EEE425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16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.radikal.ru/d32/1808/c4/a8a343fc4a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2241" y="1353176"/>
            <a:ext cx="68053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сказке»</a:t>
            </a:r>
            <a:endParaRPr 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(старший дошкольный возраст)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0071" y="4936585"/>
            <a:ext cx="1570751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ИГРАТЬ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2508" y="3652028"/>
            <a:ext cx="545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мышление, воображение. Закреплять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героях сказок, учить находить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тех персонажей,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подходят к задуманной сказке. </a:t>
            </a:r>
          </a:p>
        </p:txBody>
      </p:sp>
    </p:spTree>
    <p:extLst>
      <p:ext uri="{BB962C8B-B14F-4D97-AF65-F5344CB8AC3E}">
        <p14:creationId xmlns:p14="http://schemas.microsoft.com/office/powerpoint/2010/main" xmlns="" val="33205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249">
                <a:alpha val="0"/>
              </a:srgbClr>
            </a:gs>
            <a:gs pos="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.900igr.net:10/datai/russkij-jazyk/Skorogovorki-dlja-detej/0019-031-Evse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0" t="6384" r="19522" b="4285"/>
          <a:stretch/>
        </p:blipFill>
        <p:spPr bwMode="auto">
          <a:xfrm>
            <a:off x="3003743" y="1175872"/>
            <a:ext cx="2789808" cy="38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llustrators.ru/uploads/illustration/image/986564/main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301" y="98715"/>
            <a:ext cx="3150755" cy="36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avatars.mds.yandex.net/get-pdb/2492590/803a40b0-2079-4373-8b7c-5a599bf217e6/s1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4035" y="224523"/>
            <a:ext cx="2896196" cy="19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fsd.videouroki.net/html/2018/11/02/v_5bdc9d92413a2/99722527_16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165" y="3672268"/>
            <a:ext cx="1883112" cy="26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ds05.infourok.ru/uploads/ex/103c/0005405b-3696794a/hello_html_m1b011c0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512" y="1772738"/>
            <a:ext cx="1831060" cy="35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avatars.mds.yandex.net/get-pdb/1863019/af12bc58-8a85-4c9f-8ca6-da88c14b680a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725" y="5345233"/>
            <a:ext cx="3506656" cy="12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s04.infourok.ru/uploads/ex/0c68/000dc807-eca2a5c1/6/img6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9" t="4024" r="6862" b="22821"/>
          <a:stretch/>
        </p:blipFill>
        <p:spPr bwMode="auto">
          <a:xfrm>
            <a:off x="105003" y="98715"/>
            <a:ext cx="3014146" cy="19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get-pdb/936467/6e3044f6-834d-4165-b11a-fa0eab13dbc9/s600?webp=false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3" r="27011"/>
          <a:stretch/>
        </p:blipFill>
        <p:spPr bwMode="auto">
          <a:xfrm>
            <a:off x="10044043" y="3339694"/>
            <a:ext cx="1665027" cy="332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709070" y="6424550"/>
            <a:ext cx="512142" cy="38618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424550"/>
            <a:ext cx="521165" cy="4334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25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065/0003bd6c-18f2c61d/img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69" t="17157" r="34387" b="-4710"/>
          <a:stretch/>
        </p:blipFill>
        <p:spPr bwMode="auto">
          <a:xfrm>
            <a:off x="7380449" y="1613610"/>
            <a:ext cx="1916146" cy="344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vatars.mds.yandex.net/get-pdb/2300765/2c7749bb-b975-4e88-8a9a-88e83bc09139/s120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3361" b="3199"/>
          <a:stretch/>
        </p:blipFill>
        <p:spPr bwMode="auto">
          <a:xfrm>
            <a:off x="9616912" y="3957851"/>
            <a:ext cx="1786715" cy="25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736x/fd/27/c0/fd27c0af565044b27115e89b2ff5f348--felt-toys-frog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3310" y="2118365"/>
            <a:ext cx="2617872" cy="19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siteapi.org/bCg2K7Gn8U0B2oBVnggIYS29f2A=/0x0:513x330/0613d7de502b486.s2.siteapi.org/img/niq1gf4e02okssc8kco00s04gkc0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1728">
            <a:off x="653343" y="416659"/>
            <a:ext cx="2679007" cy="17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avatars.mds.yandex.net/get-pdb/2507607/9c08292f-dce1-4f65-a8f0-4486548ba2f6/s1200?webp=fals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596" y="447361"/>
            <a:ext cx="1917103" cy="16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avatars.mds.yandex.net/get-pdb/1734110/389e1b25-3e53-43a5-a906-e1e424dd37c8/s12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617" y="4642977"/>
            <a:ext cx="1640335" cy="17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00.yaplakal.com/pics/pics_original/5/9/2/1316629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6551" b="78588" l="38086" r="75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48" t="16245" r="24033" b="21188"/>
          <a:stretch/>
        </p:blipFill>
        <p:spPr bwMode="auto">
          <a:xfrm>
            <a:off x="4932829" y="477671"/>
            <a:ext cx="2055973" cy="18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c.pics.livejournal.com/vshp2016/73104682/34931/34931_original.p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" t="8639" r="58527" b="5329"/>
          <a:stretch/>
        </p:blipFill>
        <p:spPr bwMode="auto">
          <a:xfrm>
            <a:off x="3713679" y="3705613"/>
            <a:ext cx="2455109" cy="27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yt3.ggpht.com/a/AATXAJxMnqJ11UIDeAui9A3lzAt_L4c1OjI2ni9LHA=s900-c-k-c0xffffffff-no-rj-mo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67" y="4847611"/>
            <a:ext cx="1662369" cy="16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665076" y="6387216"/>
            <a:ext cx="521208" cy="47078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387215"/>
            <a:ext cx="503748" cy="4707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3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https://topchik.ru/profile/13351563dedb4a071d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8" b="7371"/>
          <a:stretch/>
        </p:blipFill>
        <p:spPr bwMode="auto">
          <a:xfrm rot="889646">
            <a:off x="755519" y="381917"/>
            <a:ext cx="2536763" cy="29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Picture 52" descr="https://i.pinimg.com/736x/38/99/07/389907018957f768d41679563a7129f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298" y="4206823"/>
            <a:ext cx="1524908" cy="257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6" name="Picture 54" descr="https://i.pinimg.com/736x/db/e4/c5/dbe4c5b356e37590d8b304c483bf51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3678" y="550082"/>
            <a:ext cx="2832901" cy="44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32" name="Picture 60" descr="https://cdn3.vectorstock.com/i/1000x1000/94/82/young-pretty-woman-is-wearing-little-black-dress-vector-2139482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44" r="22110" b="10746"/>
          <a:stretch/>
        </p:blipFill>
        <p:spPr bwMode="auto">
          <a:xfrm>
            <a:off x="3874380" y="244244"/>
            <a:ext cx="2478280" cy="406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34" name="Picture 62" descr="https://i.pinimg.com/736x/86/5b/ec/865becf76c5d3d10b65cae29657461fd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25" r="33355"/>
          <a:stretch/>
        </p:blipFill>
        <p:spPr bwMode="auto">
          <a:xfrm>
            <a:off x="6054118" y="2539314"/>
            <a:ext cx="1693357" cy="406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36" name="Picture 64" descr="https://s.tcdn.co/84c/cf7/84ccf7e3-456e-3900-9cdc-0d2f9370c8e6/9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04" y="4310759"/>
            <a:ext cx="2371626" cy="23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38" name="Picture 66" descr="https://newphoenix.ru/upload/clubs/e6d1d20149008a3380b4d528a3b661b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7054" y="478035"/>
            <a:ext cx="1559970" cy="21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46" name="Picture 74" descr="https://ds04.infourok.ru/uploads/ex/0538/0012683f-d6b0491b/hello_html_5b023b9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4672" y="4466478"/>
            <a:ext cx="2215906" cy="221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673444" y="6341422"/>
            <a:ext cx="518556" cy="5165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341422"/>
            <a:ext cx="494404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1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i.pinimg.com/originals/f5/ae/5c/f5ae5c0cc8696421f7f6ef4b28d9bf0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149" y="3314750"/>
            <a:ext cx="2332728" cy="311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fsd.kopilkaurokov.ru/up/html/2018/12/07/k_5c09e843ddf5e/489354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920" y="3554014"/>
            <a:ext cx="3049185" cy="31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i.pinimg.com/474x/3c/d3/af/3cd3afe5e1fbedd8583576e1699739cf--teater-page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8193" y="282833"/>
            <a:ext cx="2135224" cy="26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www.uchmag.ru/upload/catalog/posob-native/_/o/_o_t-439_/cover_image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2497" y="487787"/>
            <a:ext cx="2190203" cy="34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://korablik29chap.ucoz.ru/izobrazhenie/2020/nov_god/zolushka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5046" y="282833"/>
            <a:ext cx="2409554" cy="37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https://lh3.googleusercontent.com/tinka.tiger/Rw004YaZMfI/AAAAAAAADOU/eTea6O9-bFQ/s288/4545765_ma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4600" y="3033196"/>
            <a:ext cx="2219149" cy="367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0" y="6425054"/>
            <a:ext cx="593766" cy="43294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8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68883A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41</Words>
  <Application>Microsoft Office PowerPoint</Application>
  <PresentationFormat>Произвольный</PresentationFormat>
  <Paragraphs>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НР</dc:creator>
  <cp:lastModifiedBy>МДОУ-196</cp:lastModifiedBy>
  <cp:revision>45</cp:revision>
  <dcterms:created xsi:type="dcterms:W3CDTF">2020-03-26T11:39:05Z</dcterms:created>
  <dcterms:modified xsi:type="dcterms:W3CDTF">2020-04-23T11:12:36Z</dcterms:modified>
</cp:coreProperties>
</file>